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500" r:id="rId2"/>
    <p:sldId id="501" r:id="rId3"/>
    <p:sldId id="502" r:id="rId4"/>
    <p:sldId id="503" r:id="rId5"/>
    <p:sldId id="504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51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597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E963E-117E-4DF1-A25C-F2197A2D1A0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896BA9-F201-4287-BB12-268B5051FA9B}">
      <dgm:prSet phldrT="[文本]"/>
      <dgm:spPr/>
      <dgm:t>
        <a:bodyPr/>
        <a:lstStyle/>
        <a:p>
          <a:r>
            <a:rPr lang="zh-CN" altLang="en-US" dirty="0"/>
            <a:t>无神</a:t>
          </a:r>
          <a:endParaRPr lang="en-GB" dirty="0"/>
        </a:p>
      </dgm:t>
    </dgm:pt>
    <dgm:pt modelId="{F56CDFBA-9D85-4EB3-8DCB-62253AF96778}" type="parTrans" cxnId="{2790C061-A296-408B-B6F2-72E50F0FC986}">
      <dgm:prSet/>
      <dgm:spPr/>
      <dgm:t>
        <a:bodyPr/>
        <a:lstStyle/>
        <a:p>
          <a:endParaRPr lang="en-GB"/>
        </a:p>
      </dgm:t>
    </dgm:pt>
    <dgm:pt modelId="{9D360BD8-6730-4C03-8E63-4B5F90BEEE2C}" type="sibTrans" cxnId="{2790C061-A296-408B-B6F2-72E50F0FC986}">
      <dgm:prSet/>
      <dgm:spPr/>
      <dgm:t>
        <a:bodyPr/>
        <a:lstStyle/>
        <a:p>
          <a:endParaRPr lang="en-GB"/>
        </a:p>
      </dgm:t>
    </dgm:pt>
    <dgm:pt modelId="{7E2C84CC-8320-4F29-8D45-B7EBE3FA8CC5}">
      <dgm:prSet phldrT="[文本]"/>
      <dgm:spPr/>
      <dgm:t>
        <a:bodyPr/>
        <a:lstStyle/>
        <a:p>
          <a:r>
            <a:rPr lang="zh-CN" altLang="en-US" dirty="0"/>
            <a:t>无神论</a:t>
          </a:r>
          <a:endParaRPr lang="en-GB" dirty="0"/>
        </a:p>
      </dgm:t>
    </dgm:pt>
    <dgm:pt modelId="{57CCA549-53FD-4305-B85E-E7A8E32DDC53}" type="parTrans" cxnId="{B748F92C-B452-475F-83F6-DD8BA3BDCB31}">
      <dgm:prSet/>
      <dgm:spPr/>
      <dgm:t>
        <a:bodyPr/>
        <a:lstStyle/>
        <a:p>
          <a:endParaRPr lang="en-GB"/>
        </a:p>
      </dgm:t>
    </dgm:pt>
    <dgm:pt modelId="{03A88757-171D-49C8-BA8F-794688DF2BD5}" type="sibTrans" cxnId="{B748F92C-B452-475F-83F6-DD8BA3BDCB31}">
      <dgm:prSet/>
      <dgm:spPr/>
      <dgm:t>
        <a:bodyPr/>
        <a:lstStyle/>
        <a:p>
          <a:endParaRPr lang="en-GB"/>
        </a:p>
      </dgm:t>
    </dgm:pt>
    <dgm:pt modelId="{162A582D-50BC-49C5-BD18-451E16F81723}">
      <dgm:prSet phldrT="[文本]"/>
      <dgm:spPr/>
      <dgm:t>
        <a:bodyPr/>
        <a:lstStyle/>
        <a:p>
          <a:r>
            <a:rPr lang="zh-CN" altLang="en-US" dirty="0"/>
            <a:t>有神</a:t>
          </a:r>
          <a:endParaRPr lang="en-GB" dirty="0"/>
        </a:p>
      </dgm:t>
    </dgm:pt>
    <dgm:pt modelId="{AB27E133-5FCF-4AC8-B84E-0DD3EE89E8FD}" type="parTrans" cxnId="{EB933294-8AE2-46CE-A4DB-63C270CC85D5}">
      <dgm:prSet/>
      <dgm:spPr/>
      <dgm:t>
        <a:bodyPr/>
        <a:lstStyle/>
        <a:p>
          <a:endParaRPr lang="en-GB"/>
        </a:p>
      </dgm:t>
    </dgm:pt>
    <dgm:pt modelId="{F401936D-412F-492D-A277-7AFB3A2A530A}" type="sibTrans" cxnId="{EB933294-8AE2-46CE-A4DB-63C270CC85D5}">
      <dgm:prSet/>
      <dgm:spPr/>
      <dgm:t>
        <a:bodyPr/>
        <a:lstStyle/>
        <a:p>
          <a:endParaRPr lang="en-GB"/>
        </a:p>
      </dgm:t>
    </dgm:pt>
    <dgm:pt modelId="{36FB6B94-91BD-4878-A38E-1C111E9F60BF}">
      <dgm:prSet phldrT="[文本]"/>
      <dgm:spPr/>
      <dgm:t>
        <a:bodyPr/>
        <a:lstStyle/>
        <a:p>
          <a:r>
            <a:rPr lang="zh-CN" altLang="en-US" b="1" dirty="0">
              <a:solidFill>
                <a:srgbClr val="FF0000"/>
              </a:solidFill>
            </a:rPr>
            <a:t>一神论</a:t>
          </a:r>
          <a:endParaRPr lang="en-GB" b="1" dirty="0">
            <a:solidFill>
              <a:srgbClr val="FF0000"/>
            </a:solidFill>
          </a:endParaRPr>
        </a:p>
      </dgm:t>
    </dgm:pt>
    <dgm:pt modelId="{00720BAD-CC2F-4021-851C-C76E912F80D7}" type="parTrans" cxnId="{5BE38C13-B4D5-46A7-A938-F0BE14910B45}">
      <dgm:prSet/>
      <dgm:spPr/>
      <dgm:t>
        <a:bodyPr/>
        <a:lstStyle/>
        <a:p>
          <a:endParaRPr lang="en-GB"/>
        </a:p>
      </dgm:t>
    </dgm:pt>
    <dgm:pt modelId="{56F80FF2-5C38-4635-9370-29E1E78473FD}" type="sibTrans" cxnId="{5BE38C13-B4D5-46A7-A938-F0BE14910B45}">
      <dgm:prSet/>
      <dgm:spPr/>
      <dgm:t>
        <a:bodyPr/>
        <a:lstStyle/>
        <a:p>
          <a:endParaRPr lang="en-GB"/>
        </a:p>
      </dgm:t>
    </dgm:pt>
    <dgm:pt modelId="{2FF4CD3D-B6AF-462D-ACC0-BF8078712964}">
      <dgm:prSet phldrT="[文本]"/>
      <dgm:spPr/>
      <dgm:t>
        <a:bodyPr/>
        <a:lstStyle/>
        <a:p>
          <a:r>
            <a:rPr lang="zh-CN" altLang="en-US"/>
            <a:t>神的独生子</a:t>
          </a:r>
          <a:endParaRPr lang="en-GB" dirty="0"/>
        </a:p>
      </dgm:t>
    </dgm:pt>
    <dgm:pt modelId="{A8F74035-A514-46EC-9B94-A085B9EFA1F0}" type="parTrans" cxnId="{DDA2360E-9466-431B-94A8-01A906BB23FF}">
      <dgm:prSet/>
      <dgm:spPr/>
      <dgm:t>
        <a:bodyPr/>
        <a:lstStyle/>
        <a:p>
          <a:endParaRPr lang="en-GB"/>
        </a:p>
      </dgm:t>
    </dgm:pt>
    <dgm:pt modelId="{7A28CBE8-DF23-496C-86E5-BC8AE2907355}" type="sibTrans" cxnId="{DDA2360E-9466-431B-94A8-01A906BB23FF}">
      <dgm:prSet/>
      <dgm:spPr/>
      <dgm:t>
        <a:bodyPr/>
        <a:lstStyle/>
        <a:p>
          <a:endParaRPr lang="en-GB"/>
        </a:p>
      </dgm:t>
    </dgm:pt>
    <dgm:pt modelId="{3BECC352-90BC-4763-9C79-9B38FB69FFDC}">
      <dgm:prSet phldrT="[文本]"/>
      <dgm:spPr/>
      <dgm:t>
        <a:bodyPr/>
        <a:lstStyle/>
        <a:p>
          <a:r>
            <a:rPr lang="zh-CN" altLang="en-US" b="1" dirty="0">
              <a:solidFill>
                <a:srgbClr val="CC3399"/>
              </a:solidFill>
            </a:rPr>
            <a:t>主耶稣基督</a:t>
          </a:r>
          <a:endParaRPr lang="en-GB" b="1" dirty="0">
            <a:solidFill>
              <a:srgbClr val="CC3399"/>
            </a:solidFill>
          </a:endParaRPr>
        </a:p>
      </dgm:t>
    </dgm:pt>
    <dgm:pt modelId="{84D6A1E4-EB7E-4C72-BDA4-3C1A324159FF}" type="parTrans" cxnId="{39EAF0FC-EC9E-4D93-96AF-62F37023DA77}">
      <dgm:prSet/>
      <dgm:spPr/>
      <dgm:t>
        <a:bodyPr/>
        <a:lstStyle/>
        <a:p>
          <a:endParaRPr lang="en-GB"/>
        </a:p>
      </dgm:t>
    </dgm:pt>
    <dgm:pt modelId="{FB0DD29A-347A-42D3-A2E7-C338DA2F7F49}" type="sibTrans" cxnId="{39EAF0FC-EC9E-4D93-96AF-62F37023DA77}">
      <dgm:prSet/>
      <dgm:spPr/>
      <dgm:t>
        <a:bodyPr/>
        <a:lstStyle/>
        <a:p>
          <a:endParaRPr lang="en-GB"/>
        </a:p>
      </dgm:t>
    </dgm:pt>
    <dgm:pt modelId="{F2ABC644-3FCF-4302-BF72-35E8B895CA1F}">
      <dgm:prSet phldrT="[文本]"/>
      <dgm:spPr/>
      <dgm:t>
        <a:bodyPr/>
        <a:lstStyle/>
        <a:p>
          <a:r>
            <a:rPr lang="zh-CN" altLang="en-US" dirty="0"/>
            <a:t>多神论</a:t>
          </a:r>
          <a:endParaRPr lang="en-GB" dirty="0"/>
        </a:p>
      </dgm:t>
    </dgm:pt>
    <dgm:pt modelId="{6FB07D6A-42E6-4517-839C-9B7590E7A0CA}" type="parTrans" cxnId="{6C6B5238-A1E5-4BC0-A146-D4B3AC63ABA7}">
      <dgm:prSet/>
      <dgm:spPr/>
      <dgm:t>
        <a:bodyPr/>
        <a:lstStyle/>
        <a:p>
          <a:endParaRPr lang="en-GB"/>
        </a:p>
      </dgm:t>
    </dgm:pt>
    <dgm:pt modelId="{97C0558D-F036-4009-ABFB-195DD7EC8100}" type="sibTrans" cxnId="{6C6B5238-A1E5-4BC0-A146-D4B3AC63ABA7}">
      <dgm:prSet/>
      <dgm:spPr/>
      <dgm:t>
        <a:bodyPr/>
        <a:lstStyle/>
        <a:p>
          <a:endParaRPr lang="en-GB"/>
        </a:p>
      </dgm:t>
    </dgm:pt>
    <dgm:pt modelId="{A89C0026-C097-4336-B80E-7599EBC660BB}" type="pres">
      <dgm:prSet presAssocID="{A11E963E-117E-4DF1-A25C-F2197A2D1A02}" presName="Name0" presStyleCnt="0">
        <dgm:presLayoutVars>
          <dgm:dir/>
          <dgm:animLvl val="lvl"/>
          <dgm:resizeHandles val="exact"/>
        </dgm:presLayoutVars>
      </dgm:prSet>
      <dgm:spPr/>
    </dgm:pt>
    <dgm:pt modelId="{08067CB1-20AB-485E-AC47-B073EC28D893}" type="pres">
      <dgm:prSet presAssocID="{A11E963E-117E-4DF1-A25C-F2197A2D1A02}" presName="tSp" presStyleCnt="0"/>
      <dgm:spPr/>
    </dgm:pt>
    <dgm:pt modelId="{8CC8D72E-82C0-4E9C-BCB8-B8E9FFD2B920}" type="pres">
      <dgm:prSet presAssocID="{A11E963E-117E-4DF1-A25C-F2197A2D1A02}" presName="bSp" presStyleCnt="0"/>
      <dgm:spPr/>
    </dgm:pt>
    <dgm:pt modelId="{0AF8D138-E0E3-42FE-9C7D-275A937A8B38}" type="pres">
      <dgm:prSet presAssocID="{A11E963E-117E-4DF1-A25C-F2197A2D1A02}" presName="process" presStyleCnt="0"/>
      <dgm:spPr/>
    </dgm:pt>
    <dgm:pt modelId="{F88DC7F1-ACFE-49F6-ADE1-F462906A8E07}" type="pres">
      <dgm:prSet presAssocID="{32896BA9-F201-4287-BB12-268B5051FA9B}" presName="composite1" presStyleCnt="0"/>
      <dgm:spPr/>
    </dgm:pt>
    <dgm:pt modelId="{5EFC4221-962B-4CBF-959C-D46C80EA66E3}" type="pres">
      <dgm:prSet presAssocID="{32896BA9-F201-4287-BB12-268B5051FA9B}" presName="dummyNode1" presStyleLbl="node1" presStyleIdx="0" presStyleCnt="3"/>
      <dgm:spPr/>
    </dgm:pt>
    <dgm:pt modelId="{1F72732F-3FD2-4703-99DC-55E3AFC0B155}" type="pres">
      <dgm:prSet presAssocID="{32896BA9-F201-4287-BB12-268B5051FA9B}" presName="childNode1" presStyleLbl="bgAcc1" presStyleIdx="0" presStyleCnt="3">
        <dgm:presLayoutVars>
          <dgm:bulletEnabled val="1"/>
        </dgm:presLayoutVars>
      </dgm:prSet>
      <dgm:spPr/>
    </dgm:pt>
    <dgm:pt modelId="{BA4B74EA-C3F9-4D21-8DA1-FD41021A95CE}" type="pres">
      <dgm:prSet presAssocID="{32896BA9-F201-4287-BB12-268B5051FA9B}" presName="childNode1tx" presStyleLbl="bgAcc1" presStyleIdx="0" presStyleCnt="3">
        <dgm:presLayoutVars>
          <dgm:bulletEnabled val="1"/>
        </dgm:presLayoutVars>
      </dgm:prSet>
      <dgm:spPr/>
    </dgm:pt>
    <dgm:pt modelId="{650C07D7-983C-419F-8FDE-E56FA94F4FE5}" type="pres">
      <dgm:prSet presAssocID="{32896BA9-F201-4287-BB12-268B5051FA9B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D6CF7B5-F042-4DD4-A08E-95821405E9BF}" type="pres">
      <dgm:prSet presAssocID="{32896BA9-F201-4287-BB12-268B5051FA9B}" presName="connSite1" presStyleCnt="0"/>
      <dgm:spPr/>
    </dgm:pt>
    <dgm:pt modelId="{F3FE2A7F-6504-4FE5-A4F4-FB72DEBA24AF}" type="pres">
      <dgm:prSet presAssocID="{9D360BD8-6730-4C03-8E63-4B5F90BEEE2C}" presName="Name9" presStyleLbl="sibTrans2D1" presStyleIdx="0" presStyleCnt="2" custAng="20713237"/>
      <dgm:spPr/>
    </dgm:pt>
    <dgm:pt modelId="{4D3F94D0-1F48-4FA1-BE45-9258EF71ED97}" type="pres">
      <dgm:prSet presAssocID="{162A582D-50BC-49C5-BD18-451E16F81723}" presName="composite2" presStyleCnt="0"/>
      <dgm:spPr/>
    </dgm:pt>
    <dgm:pt modelId="{F8CB97C9-0D88-4854-8E3D-1BEE6F1CD87F}" type="pres">
      <dgm:prSet presAssocID="{162A582D-50BC-49C5-BD18-451E16F81723}" presName="dummyNode2" presStyleLbl="node1" presStyleIdx="0" presStyleCnt="3"/>
      <dgm:spPr/>
    </dgm:pt>
    <dgm:pt modelId="{CC9DD737-9733-4181-AE39-AF346D856479}" type="pres">
      <dgm:prSet presAssocID="{162A582D-50BC-49C5-BD18-451E16F81723}" presName="childNode2" presStyleLbl="bgAcc1" presStyleIdx="1" presStyleCnt="3" custLinFactNeighborX="-2876" custLinFactNeighborY="1375">
        <dgm:presLayoutVars>
          <dgm:bulletEnabled val="1"/>
        </dgm:presLayoutVars>
      </dgm:prSet>
      <dgm:spPr/>
    </dgm:pt>
    <dgm:pt modelId="{BDAC29EA-04F6-49A2-94C9-41A86741DFA1}" type="pres">
      <dgm:prSet presAssocID="{162A582D-50BC-49C5-BD18-451E16F81723}" presName="childNode2tx" presStyleLbl="bgAcc1" presStyleIdx="1" presStyleCnt="3">
        <dgm:presLayoutVars>
          <dgm:bulletEnabled val="1"/>
        </dgm:presLayoutVars>
      </dgm:prSet>
      <dgm:spPr/>
    </dgm:pt>
    <dgm:pt modelId="{EA0727BE-F24C-4E8F-9CFC-3998B514D8C2}" type="pres">
      <dgm:prSet presAssocID="{162A582D-50BC-49C5-BD18-451E16F8172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FB0C8A4-5F6E-40BD-BF63-8A1AE32B0D1D}" type="pres">
      <dgm:prSet presAssocID="{162A582D-50BC-49C5-BD18-451E16F81723}" presName="connSite2" presStyleCnt="0"/>
      <dgm:spPr/>
    </dgm:pt>
    <dgm:pt modelId="{BD01007A-2AD0-4A1B-A50D-26D44E104BB3}" type="pres">
      <dgm:prSet presAssocID="{F401936D-412F-492D-A277-7AFB3A2A530A}" presName="Name18" presStyleLbl="sibTrans2D1" presStyleIdx="1" presStyleCnt="2" custAng="766244" custScaleY="90577" custLinFactNeighborX="548" custLinFactNeighborY="-279"/>
      <dgm:spPr/>
    </dgm:pt>
    <dgm:pt modelId="{7FD53C67-9524-456A-A92F-5C68823D1F1D}" type="pres">
      <dgm:prSet presAssocID="{2FF4CD3D-B6AF-462D-ACC0-BF8078712964}" presName="composite1" presStyleCnt="0"/>
      <dgm:spPr/>
    </dgm:pt>
    <dgm:pt modelId="{A557D09B-F999-418D-B3D0-CBE61C308A01}" type="pres">
      <dgm:prSet presAssocID="{2FF4CD3D-B6AF-462D-ACC0-BF8078712964}" presName="dummyNode1" presStyleLbl="node1" presStyleIdx="1" presStyleCnt="3"/>
      <dgm:spPr/>
    </dgm:pt>
    <dgm:pt modelId="{534D167A-B531-4FD6-9CB2-21EA8ECDD5E1}" type="pres">
      <dgm:prSet presAssocID="{2FF4CD3D-B6AF-462D-ACC0-BF8078712964}" presName="childNode1" presStyleLbl="bgAcc1" presStyleIdx="2" presStyleCnt="3" custScaleX="100278">
        <dgm:presLayoutVars>
          <dgm:bulletEnabled val="1"/>
        </dgm:presLayoutVars>
      </dgm:prSet>
      <dgm:spPr/>
    </dgm:pt>
    <dgm:pt modelId="{DCE685B4-4599-4FE4-9A71-A040E3FEF1C6}" type="pres">
      <dgm:prSet presAssocID="{2FF4CD3D-B6AF-462D-ACC0-BF8078712964}" presName="childNode1tx" presStyleLbl="bgAcc1" presStyleIdx="2" presStyleCnt="3">
        <dgm:presLayoutVars>
          <dgm:bulletEnabled val="1"/>
        </dgm:presLayoutVars>
      </dgm:prSet>
      <dgm:spPr/>
    </dgm:pt>
    <dgm:pt modelId="{D33472FF-889A-425F-B1EA-65615E711F10}" type="pres">
      <dgm:prSet presAssocID="{2FF4CD3D-B6AF-462D-ACC0-BF8078712964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469B7AF-BC2D-46D5-9960-2539C28FDD6A}" type="pres">
      <dgm:prSet presAssocID="{2FF4CD3D-B6AF-462D-ACC0-BF8078712964}" presName="connSite1" presStyleCnt="0"/>
      <dgm:spPr/>
    </dgm:pt>
  </dgm:ptLst>
  <dgm:cxnLst>
    <dgm:cxn modelId="{17161807-37D1-408C-A1D8-4B432A473D27}" type="presOf" srcId="{F2ABC644-3FCF-4302-BF72-35E8B895CA1F}" destId="{BDAC29EA-04F6-49A2-94C9-41A86741DFA1}" srcOrd="1" destOrd="1" presId="urn:microsoft.com/office/officeart/2005/8/layout/hProcess4"/>
    <dgm:cxn modelId="{DDA2360E-9466-431B-94A8-01A906BB23FF}" srcId="{A11E963E-117E-4DF1-A25C-F2197A2D1A02}" destId="{2FF4CD3D-B6AF-462D-ACC0-BF8078712964}" srcOrd="2" destOrd="0" parTransId="{A8F74035-A514-46EC-9B94-A085B9EFA1F0}" sibTransId="{7A28CBE8-DF23-496C-86E5-BC8AE2907355}"/>
    <dgm:cxn modelId="{5BE38C13-B4D5-46A7-A938-F0BE14910B45}" srcId="{162A582D-50BC-49C5-BD18-451E16F81723}" destId="{36FB6B94-91BD-4878-A38E-1C111E9F60BF}" srcOrd="0" destOrd="0" parTransId="{00720BAD-CC2F-4021-851C-C76E912F80D7}" sibTransId="{56F80FF2-5C38-4635-9370-29E1E78473FD}"/>
    <dgm:cxn modelId="{72185A22-923C-4C73-87D7-375C68DA3D7A}" type="presOf" srcId="{F401936D-412F-492D-A277-7AFB3A2A530A}" destId="{BD01007A-2AD0-4A1B-A50D-26D44E104BB3}" srcOrd="0" destOrd="0" presId="urn:microsoft.com/office/officeart/2005/8/layout/hProcess4"/>
    <dgm:cxn modelId="{B748F92C-B452-475F-83F6-DD8BA3BDCB31}" srcId="{32896BA9-F201-4287-BB12-268B5051FA9B}" destId="{7E2C84CC-8320-4F29-8D45-B7EBE3FA8CC5}" srcOrd="0" destOrd="0" parTransId="{57CCA549-53FD-4305-B85E-E7A8E32DDC53}" sibTransId="{03A88757-171D-49C8-BA8F-794688DF2BD5}"/>
    <dgm:cxn modelId="{6C6B5238-A1E5-4BC0-A146-D4B3AC63ABA7}" srcId="{162A582D-50BC-49C5-BD18-451E16F81723}" destId="{F2ABC644-3FCF-4302-BF72-35E8B895CA1F}" srcOrd="1" destOrd="0" parTransId="{6FB07D6A-42E6-4517-839C-9B7590E7A0CA}" sibTransId="{97C0558D-F036-4009-ABFB-195DD7EC8100}"/>
    <dgm:cxn modelId="{1C3D7638-FDF8-43DB-A40D-B527861918D5}" type="presOf" srcId="{7E2C84CC-8320-4F29-8D45-B7EBE3FA8CC5}" destId="{BA4B74EA-C3F9-4D21-8DA1-FD41021A95CE}" srcOrd="1" destOrd="0" presId="urn:microsoft.com/office/officeart/2005/8/layout/hProcess4"/>
    <dgm:cxn modelId="{3943F75E-D35A-47EE-AF0A-1FB7B4DF6053}" type="presOf" srcId="{36FB6B94-91BD-4878-A38E-1C111E9F60BF}" destId="{CC9DD737-9733-4181-AE39-AF346D856479}" srcOrd="0" destOrd="0" presId="urn:microsoft.com/office/officeart/2005/8/layout/hProcess4"/>
    <dgm:cxn modelId="{F9C3CD60-70D6-4CE9-96DF-C05F9CFE00DE}" type="presOf" srcId="{7E2C84CC-8320-4F29-8D45-B7EBE3FA8CC5}" destId="{1F72732F-3FD2-4703-99DC-55E3AFC0B155}" srcOrd="0" destOrd="0" presId="urn:microsoft.com/office/officeart/2005/8/layout/hProcess4"/>
    <dgm:cxn modelId="{2790C061-A296-408B-B6F2-72E50F0FC986}" srcId="{A11E963E-117E-4DF1-A25C-F2197A2D1A02}" destId="{32896BA9-F201-4287-BB12-268B5051FA9B}" srcOrd="0" destOrd="0" parTransId="{F56CDFBA-9D85-4EB3-8DCB-62253AF96778}" sibTransId="{9D360BD8-6730-4C03-8E63-4B5F90BEEE2C}"/>
    <dgm:cxn modelId="{F52B037B-F2CE-4713-99C7-22803B07DE24}" type="presOf" srcId="{A11E963E-117E-4DF1-A25C-F2197A2D1A02}" destId="{A89C0026-C097-4336-B80E-7599EBC660BB}" srcOrd="0" destOrd="0" presId="urn:microsoft.com/office/officeart/2005/8/layout/hProcess4"/>
    <dgm:cxn modelId="{C4094082-3DA6-41D6-99F1-4DD03929C64E}" type="presOf" srcId="{3BECC352-90BC-4763-9C79-9B38FB69FFDC}" destId="{DCE685B4-4599-4FE4-9A71-A040E3FEF1C6}" srcOrd="1" destOrd="0" presId="urn:microsoft.com/office/officeart/2005/8/layout/hProcess4"/>
    <dgm:cxn modelId="{EB933294-8AE2-46CE-A4DB-63C270CC85D5}" srcId="{A11E963E-117E-4DF1-A25C-F2197A2D1A02}" destId="{162A582D-50BC-49C5-BD18-451E16F81723}" srcOrd="1" destOrd="0" parTransId="{AB27E133-5FCF-4AC8-B84E-0DD3EE89E8FD}" sibTransId="{F401936D-412F-492D-A277-7AFB3A2A530A}"/>
    <dgm:cxn modelId="{3A5E4C9A-D593-40CA-94A0-6FC5995320B9}" type="presOf" srcId="{2FF4CD3D-B6AF-462D-ACC0-BF8078712964}" destId="{D33472FF-889A-425F-B1EA-65615E711F10}" srcOrd="0" destOrd="0" presId="urn:microsoft.com/office/officeart/2005/8/layout/hProcess4"/>
    <dgm:cxn modelId="{7DB5BC9D-5B81-4CC5-B087-8DB552BD2978}" type="presOf" srcId="{162A582D-50BC-49C5-BD18-451E16F81723}" destId="{EA0727BE-F24C-4E8F-9CFC-3998B514D8C2}" srcOrd="0" destOrd="0" presId="urn:microsoft.com/office/officeart/2005/8/layout/hProcess4"/>
    <dgm:cxn modelId="{A70C7FB2-53A6-4132-9B35-2BC339B27C9C}" type="presOf" srcId="{9D360BD8-6730-4C03-8E63-4B5F90BEEE2C}" destId="{F3FE2A7F-6504-4FE5-A4F4-FB72DEBA24AF}" srcOrd="0" destOrd="0" presId="urn:microsoft.com/office/officeart/2005/8/layout/hProcess4"/>
    <dgm:cxn modelId="{970E7DBD-76F3-4976-89C0-59DABCA7F183}" type="presOf" srcId="{36FB6B94-91BD-4878-A38E-1C111E9F60BF}" destId="{BDAC29EA-04F6-49A2-94C9-41A86741DFA1}" srcOrd="1" destOrd="0" presId="urn:microsoft.com/office/officeart/2005/8/layout/hProcess4"/>
    <dgm:cxn modelId="{72AF2DCA-3CF6-445B-998D-70C30AA07CAE}" type="presOf" srcId="{32896BA9-F201-4287-BB12-268B5051FA9B}" destId="{650C07D7-983C-419F-8FDE-E56FA94F4FE5}" srcOrd="0" destOrd="0" presId="urn:microsoft.com/office/officeart/2005/8/layout/hProcess4"/>
    <dgm:cxn modelId="{6012C0D8-25E3-4EFA-B776-7B40B8C1BB11}" type="presOf" srcId="{F2ABC644-3FCF-4302-BF72-35E8B895CA1F}" destId="{CC9DD737-9733-4181-AE39-AF346D856479}" srcOrd="0" destOrd="1" presId="urn:microsoft.com/office/officeart/2005/8/layout/hProcess4"/>
    <dgm:cxn modelId="{6750F4F5-9C98-4602-9E80-107305E1C6C8}" type="presOf" srcId="{3BECC352-90BC-4763-9C79-9B38FB69FFDC}" destId="{534D167A-B531-4FD6-9CB2-21EA8ECDD5E1}" srcOrd="0" destOrd="0" presId="urn:microsoft.com/office/officeart/2005/8/layout/hProcess4"/>
    <dgm:cxn modelId="{39EAF0FC-EC9E-4D93-96AF-62F37023DA77}" srcId="{2FF4CD3D-B6AF-462D-ACC0-BF8078712964}" destId="{3BECC352-90BC-4763-9C79-9B38FB69FFDC}" srcOrd="0" destOrd="0" parTransId="{84D6A1E4-EB7E-4C72-BDA4-3C1A324159FF}" sibTransId="{FB0DD29A-347A-42D3-A2E7-C338DA2F7F49}"/>
    <dgm:cxn modelId="{20396A6D-8BB2-4646-9855-1E95D3F8C29B}" type="presParOf" srcId="{A89C0026-C097-4336-B80E-7599EBC660BB}" destId="{08067CB1-20AB-485E-AC47-B073EC28D893}" srcOrd="0" destOrd="0" presId="urn:microsoft.com/office/officeart/2005/8/layout/hProcess4"/>
    <dgm:cxn modelId="{AF8DD8BA-892F-4B58-8C62-FA2275052B54}" type="presParOf" srcId="{A89C0026-C097-4336-B80E-7599EBC660BB}" destId="{8CC8D72E-82C0-4E9C-BCB8-B8E9FFD2B920}" srcOrd="1" destOrd="0" presId="urn:microsoft.com/office/officeart/2005/8/layout/hProcess4"/>
    <dgm:cxn modelId="{AF18A124-D0D3-438D-A73D-D5FE10B44D2D}" type="presParOf" srcId="{A89C0026-C097-4336-B80E-7599EBC660BB}" destId="{0AF8D138-E0E3-42FE-9C7D-275A937A8B38}" srcOrd="2" destOrd="0" presId="urn:microsoft.com/office/officeart/2005/8/layout/hProcess4"/>
    <dgm:cxn modelId="{546A0B29-30CA-4492-B993-B971D1ECCCF9}" type="presParOf" srcId="{0AF8D138-E0E3-42FE-9C7D-275A937A8B38}" destId="{F88DC7F1-ACFE-49F6-ADE1-F462906A8E07}" srcOrd="0" destOrd="0" presId="urn:microsoft.com/office/officeart/2005/8/layout/hProcess4"/>
    <dgm:cxn modelId="{7DB6AC40-62CE-4109-9287-54EDFBD60063}" type="presParOf" srcId="{F88DC7F1-ACFE-49F6-ADE1-F462906A8E07}" destId="{5EFC4221-962B-4CBF-959C-D46C80EA66E3}" srcOrd="0" destOrd="0" presId="urn:microsoft.com/office/officeart/2005/8/layout/hProcess4"/>
    <dgm:cxn modelId="{618A7E4C-E7B9-40E8-B5F7-54B37C24A8DE}" type="presParOf" srcId="{F88DC7F1-ACFE-49F6-ADE1-F462906A8E07}" destId="{1F72732F-3FD2-4703-99DC-55E3AFC0B155}" srcOrd="1" destOrd="0" presId="urn:microsoft.com/office/officeart/2005/8/layout/hProcess4"/>
    <dgm:cxn modelId="{FF2CC189-08A6-4397-94E1-05B68EAE1D14}" type="presParOf" srcId="{F88DC7F1-ACFE-49F6-ADE1-F462906A8E07}" destId="{BA4B74EA-C3F9-4D21-8DA1-FD41021A95CE}" srcOrd="2" destOrd="0" presId="urn:microsoft.com/office/officeart/2005/8/layout/hProcess4"/>
    <dgm:cxn modelId="{15176707-3330-4D81-AC6D-B6901D3AE82E}" type="presParOf" srcId="{F88DC7F1-ACFE-49F6-ADE1-F462906A8E07}" destId="{650C07D7-983C-419F-8FDE-E56FA94F4FE5}" srcOrd="3" destOrd="0" presId="urn:microsoft.com/office/officeart/2005/8/layout/hProcess4"/>
    <dgm:cxn modelId="{48266E68-16C0-4ACF-AA8C-170CE84AAE25}" type="presParOf" srcId="{F88DC7F1-ACFE-49F6-ADE1-F462906A8E07}" destId="{0D6CF7B5-F042-4DD4-A08E-95821405E9BF}" srcOrd="4" destOrd="0" presId="urn:microsoft.com/office/officeart/2005/8/layout/hProcess4"/>
    <dgm:cxn modelId="{118CF9E4-3458-4BDC-85CC-54251B67E742}" type="presParOf" srcId="{0AF8D138-E0E3-42FE-9C7D-275A937A8B38}" destId="{F3FE2A7F-6504-4FE5-A4F4-FB72DEBA24AF}" srcOrd="1" destOrd="0" presId="urn:microsoft.com/office/officeart/2005/8/layout/hProcess4"/>
    <dgm:cxn modelId="{3F4210A4-C70C-4E2D-9BD5-198ADE8920D8}" type="presParOf" srcId="{0AF8D138-E0E3-42FE-9C7D-275A937A8B38}" destId="{4D3F94D0-1F48-4FA1-BE45-9258EF71ED97}" srcOrd="2" destOrd="0" presId="urn:microsoft.com/office/officeart/2005/8/layout/hProcess4"/>
    <dgm:cxn modelId="{B84DA869-5E0E-40FB-A061-0CF77EA68E13}" type="presParOf" srcId="{4D3F94D0-1F48-4FA1-BE45-9258EF71ED97}" destId="{F8CB97C9-0D88-4854-8E3D-1BEE6F1CD87F}" srcOrd="0" destOrd="0" presId="urn:microsoft.com/office/officeart/2005/8/layout/hProcess4"/>
    <dgm:cxn modelId="{12AF056D-45F9-41F7-8F32-4AA1164AE5B5}" type="presParOf" srcId="{4D3F94D0-1F48-4FA1-BE45-9258EF71ED97}" destId="{CC9DD737-9733-4181-AE39-AF346D856479}" srcOrd="1" destOrd="0" presId="urn:microsoft.com/office/officeart/2005/8/layout/hProcess4"/>
    <dgm:cxn modelId="{3037296F-F91B-4D89-A1F1-D698BA3040BC}" type="presParOf" srcId="{4D3F94D0-1F48-4FA1-BE45-9258EF71ED97}" destId="{BDAC29EA-04F6-49A2-94C9-41A86741DFA1}" srcOrd="2" destOrd="0" presId="urn:microsoft.com/office/officeart/2005/8/layout/hProcess4"/>
    <dgm:cxn modelId="{F5E4C2F0-28A9-4F91-8935-F56A5A4033EC}" type="presParOf" srcId="{4D3F94D0-1F48-4FA1-BE45-9258EF71ED97}" destId="{EA0727BE-F24C-4E8F-9CFC-3998B514D8C2}" srcOrd="3" destOrd="0" presId="urn:microsoft.com/office/officeart/2005/8/layout/hProcess4"/>
    <dgm:cxn modelId="{E45BF2FF-EF1B-472A-AB5E-CFBB3CE852BA}" type="presParOf" srcId="{4D3F94D0-1F48-4FA1-BE45-9258EF71ED97}" destId="{8FB0C8A4-5F6E-40BD-BF63-8A1AE32B0D1D}" srcOrd="4" destOrd="0" presId="urn:microsoft.com/office/officeart/2005/8/layout/hProcess4"/>
    <dgm:cxn modelId="{8556264A-12C6-4188-8371-04BAAF8BD585}" type="presParOf" srcId="{0AF8D138-E0E3-42FE-9C7D-275A937A8B38}" destId="{BD01007A-2AD0-4A1B-A50D-26D44E104BB3}" srcOrd="3" destOrd="0" presId="urn:microsoft.com/office/officeart/2005/8/layout/hProcess4"/>
    <dgm:cxn modelId="{B17A5516-BDBA-47E8-8C3C-24F4D7C8F20E}" type="presParOf" srcId="{0AF8D138-E0E3-42FE-9C7D-275A937A8B38}" destId="{7FD53C67-9524-456A-A92F-5C68823D1F1D}" srcOrd="4" destOrd="0" presId="urn:microsoft.com/office/officeart/2005/8/layout/hProcess4"/>
    <dgm:cxn modelId="{1D3ADC89-4A52-4BBA-B1E6-4AD076D2B32C}" type="presParOf" srcId="{7FD53C67-9524-456A-A92F-5C68823D1F1D}" destId="{A557D09B-F999-418D-B3D0-CBE61C308A01}" srcOrd="0" destOrd="0" presId="urn:microsoft.com/office/officeart/2005/8/layout/hProcess4"/>
    <dgm:cxn modelId="{2587E1AE-5295-4C6F-A877-3D4F7B6E5E5B}" type="presParOf" srcId="{7FD53C67-9524-456A-A92F-5C68823D1F1D}" destId="{534D167A-B531-4FD6-9CB2-21EA8ECDD5E1}" srcOrd="1" destOrd="0" presId="urn:microsoft.com/office/officeart/2005/8/layout/hProcess4"/>
    <dgm:cxn modelId="{B08B3532-9DD8-406B-9E1D-539DA31E908F}" type="presParOf" srcId="{7FD53C67-9524-456A-A92F-5C68823D1F1D}" destId="{DCE685B4-4599-4FE4-9A71-A040E3FEF1C6}" srcOrd="2" destOrd="0" presId="urn:microsoft.com/office/officeart/2005/8/layout/hProcess4"/>
    <dgm:cxn modelId="{E7DB2ACA-051B-4395-901F-B5454461F621}" type="presParOf" srcId="{7FD53C67-9524-456A-A92F-5C68823D1F1D}" destId="{D33472FF-889A-425F-B1EA-65615E711F10}" srcOrd="3" destOrd="0" presId="urn:microsoft.com/office/officeart/2005/8/layout/hProcess4"/>
    <dgm:cxn modelId="{EA6375EE-F47B-487A-97A3-F412BAADEA17}" type="presParOf" srcId="{7FD53C67-9524-456A-A92F-5C68823D1F1D}" destId="{8469B7AF-BC2D-46D5-9960-2539C28FDD6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2732F-3FD2-4703-99DC-55E3AFC0B155}">
      <dsp:nvSpPr>
        <dsp:cNvPr id="0" name=""/>
        <dsp:cNvSpPr/>
      </dsp:nvSpPr>
      <dsp:spPr>
        <a:xfrm>
          <a:off x="588" y="1281881"/>
          <a:ext cx="2156574" cy="1778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 dirty="0"/>
            <a:t>无神论</a:t>
          </a:r>
          <a:endParaRPr lang="en-GB" sz="3600" kern="1200" dirty="0"/>
        </a:p>
      </dsp:txBody>
      <dsp:txXfrm>
        <a:off x="41521" y="1322814"/>
        <a:ext cx="2074708" cy="1315701"/>
      </dsp:txXfrm>
    </dsp:sp>
    <dsp:sp modelId="{F3FE2A7F-6504-4FE5-A4F4-FB72DEBA24AF}">
      <dsp:nvSpPr>
        <dsp:cNvPr id="0" name=""/>
        <dsp:cNvSpPr/>
      </dsp:nvSpPr>
      <dsp:spPr>
        <a:xfrm rot="20713237">
          <a:off x="1232856" y="1802630"/>
          <a:ext cx="2260327" cy="2260327"/>
        </a:xfrm>
        <a:prstGeom prst="leftCircularArrow">
          <a:avLst>
            <a:gd name="adj1" fmla="val 3048"/>
            <a:gd name="adj2" fmla="val 374142"/>
            <a:gd name="adj3" fmla="val 2195456"/>
            <a:gd name="adj4" fmla="val 9070292"/>
            <a:gd name="adj5" fmla="val 35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C07D7-983C-419F-8FDE-E56FA94F4FE5}">
      <dsp:nvSpPr>
        <dsp:cNvPr id="0" name=""/>
        <dsp:cNvSpPr/>
      </dsp:nvSpPr>
      <dsp:spPr>
        <a:xfrm>
          <a:off x="479827" y="2679448"/>
          <a:ext cx="1916954" cy="762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无神</a:t>
          </a:r>
          <a:endParaRPr lang="en-GB" sz="2700" kern="1200" dirty="0"/>
        </a:p>
      </dsp:txBody>
      <dsp:txXfrm>
        <a:off x="502154" y="2701775"/>
        <a:ext cx="1872300" cy="717655"/>
      </dsp:txXfrm>
    </dsp:sp>
    <dsp:sp modelId="{CC9DD737-9733-4181-AE39-AF346D856479}">
      <dsp:nvSpPr>
        <dsp:cNvPr id="0" name=""/>
        <dsp:cNvSpPr/>
      </dsp:nvSpPr>
      <dsp:spPr>
        <a:xfrm>
          <a:off x="2662817" y="1306338"/>
          <a:ext cx="2156574" cy="1778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b="1" kern="1200" dirty="0">
              <a:solidFill>
                <a:srgbClr val="FF0000"/>
              </a:solidFill>
            </a:rPr>
            <a:t>一神论</a:t>
          </a:r>
          <a:endParaRPr lang="en-GB" sz="3600" b="1" kern="1200" dirty="0">
            <a:solidFill>
              <a:srgbClr val="FF0000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 dirty="0"/>
            <a:t>多神论</a:t>
          </a:r>
          <a:endParaRPr lang="en-GB" sz="3600" kern="1200" dirty="0"/>
        </a:p>
      </dsp:txBody>
      <dsp:txXfrm>
        <a:off x="2703750" y="1728426"/>
        <a:ext cx="2074708" cy="1315701"/>
      </dsp:txXfrm>
    </dsp:sp>
    <dsp:sp modelId="{BD01007A-2AD0-4A1B-A50D-26D44E104BB3}">
      <dsp:nvSpPr>
        <dsp:cNvPr id="0" name=""/>
        <dsp:cNvSpPr/>
      </dsp:nvSpPr>
      <dsp:spPr>
        <a:xfrm rot="766244">
          <a:off x="3941715" y="318892"/>
          <a:ext cx="2610475" cy="2364490"/>
        </a:xfrm>
        <a:prstGeom prst="circularArrow">
          <a:avLst>
            <a:gd name="adj1" fmla="val 2639"/>
            <a:gd name="adj2" fmla="val 320872"/>
            <a:gd name="adj3" fmla="val 19503617"/>
            <a:gd name="adj4" fmla="val 12575511"/>
            <a:gd name="adj5" fmla="val 30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727BE-F24C-4E8F-9CFC-3998B514D8C2}">
      <dsp:nvSpPr>
        <dsp:cNvPr id="0" name=""/>
        <dsp:cNvSpPr/>
      </dsp:nvSpPr>
      <dsp:spPr>
        <a:xfrm>
          <a:off x="3204079" y="900726"/>
          <a:ext cx="1916954" cy="762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有神</a:t>
          </a:r>
          <a:endParaRPr lang="en-GB" sz="2700" kern="1200" dirty="0"/>
        </a:p>
      </dsp:txBody>
      <dsp:txXfrm>
        <a:off x="3226406" y="923053"/>
        <a:ext cx="1872300" cy="717655"/>
      </dsp:txXfrm>
    </dsp:sp>
    <dsp:sp modelId="{534D167A-B531-4FD6-9CB2-21EA8ECDD5E1}">
      <dsp:nvSpPr>
        <dsp:cNvPr id="0" name=""/>
        <dsp:cNvSpPr/>
      </dsp:nvSpPr>
      <dsp:spPr>
        <a:xfrm>
          <a:off x="5449092" y="1281881"/>
          <a:ext cx="2162569" cy="1778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b="1" kern="1200" dirty="0">
              <a:solidFill>
                <a:srgbClr val="CC3399"/>
              </a:solidFill>
            </a:rPr>
            <a:t>主耶稣基督</a:t>
          </a:r>
          <a:endParaRPr lang="en-GB" sz="3600" b="1" kern="1200" dirty="0">
            <a:solidFill>
              <a:srgbClr val="CC3399"/>
            </a:solidFill>
          </a:endParaRPr>
        </a:p>
      </dsp:txBody>
      <dsp:txXfrm>
        <a:off x="5490025" y="1322814"/>
        <a:ext cx="2080703" cy="1315701"/>
      </dsp:txXfrm>
    </dsp:sp>
    <dsp:sp modelId="{D33472FF-889A-425F-B1EA-65615E711F10}">
      <dsp:nvSpPr>
        <dsp:cNvPr id="0" name=""/>
        <dsp:cNvSpPr/>
      </dsp:nvSpPr>
      <dsp:spPr>
        <a:xfrm>
          <a:off x="5931328" y="2679448"/>
          <a:ext cx="1916954" cy="762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/>
            <a:t>神的独生子</a:t>
          </a:r>
          <a:endParaRPr lang="en-GB" sz="2700" kern="1200" dirty="0"/>
        </a:p>
      </dsp:txBody>
      <dsp:txXfrm>
        <a:off x="5953655" y="2701775"/>
        <a:ext cx="1872300" cy="71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943E-882D-40B1-9EAB-3B7D546650F2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1BE8-2EF0-4D35-9546-6294CF3132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03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4F3C-4AE4-4649-9AFF-7075DF329B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859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61BE-FA0B-4A1B-AEE9-FECE870128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527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91528-4B57-44C7-89F3-870EF3DE87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56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9AA7-E6E8-4D30-B842-551D0BCF6F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297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BD77-CC2A-4AB3-9CD9-4B69389D91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96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3ED8-031C-47B5-AFC7-A4DF39D851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869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B34A-0CB5-404E-A174-5C90B634C7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33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B10C-3D42-4A99-A00F-530DFA37DA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018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E16A-9761-4B77-9B7D-EF72E1BC1E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687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63F-3F06-468F-9D5A-2CB60F78BD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367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0C71-012A-4144-B838-8A2A4E1025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698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GB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957100-5795-47B9-8BD7-9185A22D97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29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jw.org/cmn-hans/%E5%87%BA%E7%89%88%E7%89%A9/%E5%9C%A3%E7%BB%8F/bi12/%E5%9C%A3%E7%BB%8F%E7%BB%8F%E5%8D%B7/%E7%BA%A6%E7%BF%B0%E7%A6%8F%E9%9F%B3/12/#v43012037-v43012038" TargetMode="External"/><Relationship Id="rId18" Type="http://schemas.openxmlformats.org/officeDocument/2006/relationships/hyperlink" Target="https://www.jw.org/cmn-hans/%E5%87%BA%E7%89%88%E7%89%A9/%E5%9C%A3%E7%BB%8F/bi12/%E5%9C%A3%E7%BB%8F%E7%BB%8F%E5%8D%B7/%E7%BA%A6%E7%BF%B0%E7%A6%8F%E9%9F%B3/13/#v43013021-v43013030" TargetMode="External"/><Relationship Id="rId26" Type="http://schemas.openxmlformats.org/officeDocument/2006/relationships/hyperlink" Target="https://www.jw.org/cmn-hans/%E5%87%BA%E7%89%88%E7%89%A9/%E5%9C%A3%E7%BB%8F/bi12/%E5%9C%A3%E7%BB%8F%E7%BB%8F%E5%8D%B7/%E9%A9%AC%E5%A4%AA%E7%A6%8F%E9%9F%B3/27/#v40027039-v40027043" TargetMode="External"/><Relationship Id="rId3" Type="http://schemas.openxmlformats.org/officeDocument/2006/relationships/hyperlink" Target="https://www.jw.org/cmn-hans/%E5%87%BA%E7%89%88%E7%89%A9/%E5%9C%A3%E7%BB%8F/bi12/%E5%9C%A3%E7%BB%8F%E7%BB%8F%E5%8D%B7/%E5%88%9B%E4%B8%96%E8%AE%B0/49/#v1049010" TargetMode="External"/><Relationship Id="rId21" Type="http://schemas.openxmlformats.org/officeDocument/2006/relationships/hyperlink" Target="https://www.jw.org/cmn-hans/%E5%87%BA%E7%89%88%E7%89%A9/%E5%9C%A3%E7%BB%8F/bi12/%E5%9C%A3%E7%BB%8F%E7%BB%8F%E5%8D%B7/%E4%BB%A5%E8%B5%9B%E4%BA%9A%E4%B9%A6/53/#v23053007" TargetMode="External"/><Relationship Id="rId34" Type="http://schemas.openxmlformats.org/officeDocument/2006/relationships/hyperlink" Target="https://www.jw.org/cmn-hans/%E5%87%BA%E7%89%88%E7%89%A9/%E5%9C%A3%E7%BB%8F/bi12/%E5%9C%A3%E7%BB%8F%E7%BB%8F%E5%8D%B7/%E4%BD%BF%E5%BE%92%E8%A1%8C%E4%BC%A0/2/#v44002027" TargetMode="External"/><Relationship Id="rId7" Type="http://schemas.openxmlformats.org/officeDocument/2006/relationships/hyperlink" Target="https://www.jw.org/cmn-hans/%E5%87%BA%E7%89%88%E7%89%A9/%E5%9C%A3%E7%BB%8F/bi12/%E5%9C%A3%E7%BB%8F%E7%BB%8F%E5%8D%B7/%E4%BB%A5%E8%B5%9B%E4%BA%9A%E4%B9%A6/9/#v23009007" TargetMode="External"/><Relationship Id="rId12" Type="http://schemas.openxmlformats.org/officeDocument/2006/relationships/hyperlink" Target="https://www.jw.org/cmn-hans/%E5%87%BA%E7%89%88%E7%89%A9/%E5%9C%A3%E7%BB%8F/bi12/%E5%9C%A3%E7%BB%8F%E7%BB%8F%E5%8D%B7/%E4%BB%A5%E8%B5%9B%E4%BA%9A%E4%B9%A6/53/#v23053001" TargetMode="External"/><Relationship Id="rId17" Type="http://schemas.openxmlformats.org/officeDocument/2006/relationships/hyperlink" Target="https://www.jw.org/cmn-hans/%E5%87%BA%E7%89%88%E7%89%A9/%E5%9C%A3%E7%BB%8F/bi12/%E5%9C%A3%E7%BB%8F%E7%BB%8F%E5%8D%B7/%E7%BA%A6%E7%BF%B0%E7%A6%8F%E9%9F%B3/13/#v43013018" TargetMode="External"/><Relationship Id="rId25" Type="http://schemas.openxmlformats.org/officeDocument/2006/relationships/hyperlink" Target="https://www.jw.org/cmn-hans/%E5%87%BA%E7%89%88%E7%89%A9/%E5%9C%A3%E7%BB%8F/bi12/%E5%9C%A3%E7%BB%8F%E7%BB%8F%E5%8D%B7/%E8%AF%97%E7%AF%87/22/#v19022007-v19022008" TargetMode="External"/><Relationship Id="rId33" Type="http://schemas.openxmlformats.org/officeDocument/2006/relationships/hyperlink" Target="https://www.jw.org/cmn-hans/%E5%87%BA%E7%89%88%E7%89%A9/%E5%9C%A3%E7%BB%8F/bi12/%E5%9C%A3%E7%BB%8F%E7%BB%8F%E5%8D%B7/%E4%BD%BF%E5%BE%92%E8%A1%8C%E4%BC%A0/2/#v44002024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s://www.jw.org/cmn-hans/%E5%87%BA%E7%89%88%E7%89%A9/%E5%9C%A3%E7%BB%8F/bi12/%E5%9C%A3%E7%BB%8F%E7%BB%8F%E5%8D%B7/%E8%AF%97%E7%AF%87/41/#v19041009" TargetMode="External"/><Relationship Id="rId20" Type="http://schemas.openxmlformats.org/officeDocument/2006/relationships/hyperlink" Target="https://www.jw.org/cmn-hans/%E5%87%BA%E7%89%88%E7%89%A9/%E5%9C%A3%E7%BB%8F/bi12/%E5%9C%A3%E7%BB%8F%E7%BB%8F%E5%8D%B7/%E9%A9%AC%E5%A4%AA%E7%A6%8F%E9%9F%B3/26/#v40026014-v40026016" TargetMode="External"/><Relationship Id="rId29" Type="http://schemas.openxmlformats.org/officeDocument/2006/relationships/hyperlink" Target="https://www.jw.org/cmn-hans/%E5%87%BA%E7%89%88%E7%89%A9/%E5%9C%A3%E7%BB%8F/bi12/%E5%9C%A3%E7%BB%8F%E7%BB%8F%E5%8D%B7/%E7%BA%A6%E7%BF%B0%E7%A6%8F%E9%9F%B3/19/#v430190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w.org/cmn-hans/%E5%87%BA%E7%89%88%E7%89%A9/%E5%9C%A3%E7%BB%8F/bi12/%E5%9C%A3%E7%BB%8F%E7%BB%8F%E5%8D%B7/%E9%A9%AC%E5%A4%AA%E7%A6%8F%E9%9F%B3/1/#v40001018-v40001025" TargetMode="External"/><Relationship Id="rId11" Type="http://schemas.openxmlformats.org/officeDocument/2006/relationships/hyperlink" Target="https://www.jw.org/cmn-hans/%E5%87%BA%E7%89%88%E7%89%A9/%E5%9C%A3%E7%BB%8F/bi12/%E5%9C%A3%E7%BB%8F%E7%BB%8F%E5%8D%B7/%E9%A9%AC%E5%A4%AA%E7%A6%8F%E9%9F%B3/3/#v40003017" TargetMode="External"/><Relationship Id="rId24" Type="http://schemas.openxmlformats.org/officeDocument/2006/relationships/hyperlink" Target="https://www.jw.org/cmn-hans/%E5%87%BA%E7%89%88%E7%89%A9/%E5%9C%A3%E7%BB%8F/bi12/%E5%9C%A3%E7%BB%8F%E7%BB%8F%E5%8D%B7/%E9%A9%AC%E5%A4%AA%E7%A6%8F%E9%9F%B3/27/#v40027035" TargetMode="External"/><Relationship Id="rId32" Type="http://schemas.openxmlformats.org/officeDocument/2006/relationships/hyperlink" Target="https://www.jw.org/cmn-hans/%E5%87%BA%E7%89%88%E7%89%A9/%E5%9C%A3%E7%BB%8F/bi12/%E5%9C%A3%E7%BB%8F%E7%BB%8F%E5%8D%B7/%E8%AF%97%E7%AF%87/16/#v19016010" TargetMode="External"/><Relationship Id="rId5" Type="http://schemas.openxmlformats.org/officeDocument/2006/relationships/hyperlink" Target="https://www.jw.org/cmn-hans/%E5%87%BA%E7%89%88%E7%89%A9/%E5%9C%A3%E7%BB%8F/bi12/%E5%9C%A3%E7%BB%8F%E7%BB%8F%E5%8D%B7/%E4%BB%A5%E8%B5%9B%E4%BA%9A%E4%B9%A6/7/#v23007014" TargetMode="External"/><Relationship Id="rId15" Type="http://schemas.openxmlformats.org/officeDocument/2006/relationships/hyperlink" Target="https://www.jw.org/cmn-hans/%E5%87%BA%E7%89%88%E7%89%A9/%E5%9C%A3%E7%BB%8F/bi12/%E5%9C%A3%E7%BB%8F%E7%BB%8F%E5%8D%B7/%E9%A9%AC%E5%A4%AA%E7%A6%8F%E9%9F%B3/21/#v40021001-v40021009" TargetMode="External"/><Relationship Id="rId23" Type="http://schemas.openxmlformats.org/officeDocument/2006/relationships/hyperlink" Target="https://www.jw.org/cmn-hans/%E5%87%BA%E7%89%88%E7%89%A9/%E5%9C%A3%E7%BB%8F/bi12/%E5%9C%A3%E7%BB%8F%E7%BB%8F%E5%8D%B7/%E8%AF%97%E7%AF%87/22/#v19022018" TargetMode="External"/><Relationship Id="rId28" Type="http://schemas.openxmlformats.org/officeDocument/2006/relationships/hyperlink" Target="https://www.jw.org/cmn-hans/%E5%87%BA%E7%89%88%E7%89%A9/%E5%9C%A3%E7%BB%8F/bi12/%E5%9C%A3%E7%BB%8F%E7%BB%8F%E5%8D%B7/%E7%BA%A6%E7%BF%B0%E7%A6%8F%E9%9F%B3/19/#v43019033" TargetMode="External"/><Relationship Id="rId36" Type="http://schemas.openxmlformats.org/officeDocument/2006/relationships/hyperlink" Target="https://www.jw.org/cmn-hans/%E5%87%BA%E7%89%88%E7%89%A9/%E5%9C%A3%E7%BB%8F/bi12/%E5%9C%A3%E7%BB%8F%E7%BB%8F%E5%8D%B7/%E4%BD%BF%E5%BE%92%E8%A1%8C%E4%BC%A0/7/#v44007056" TargetMode="External"/><Relationship Id="rId10" Type="http://schemas.openxmlformats.org/officeDocument/2006/relationships/hyperlink" Target="https://www.jw.org/cmn-hans/%E5%87%BA%E7%89%88%E7%89%A9/%E5%9C%A3%E7%BB%8F/bi12/%E5%9C%A3%E7%BB%8F%E7%BB%8F%E5%8D%B7/%E8%AF%97%E7%AF%87/2/#v19002007" TargetMode="External"/><Relationship Id="rId19" Type="http://schemas.openxmlformats.org/officeDocument/2006/relationships/hyperlink" Target="https://www.jw.org/cmn-hans/%E5%87%BA%E7%89%88%E7%89%A9/%E5%9C%A3%E7%BB%8F/bi12/%E5%9C%A3%E7%BB%8F%E7%BB%8F%E5%8D%B7/%E6%92%92%E8%BF%A6%E5%88%A9%E4%BA%9A%E4%B9%A6/11/#v38011012" TargetMode="External"/><Relationship Id="rId31" Type="http://schemas.openxmlformats.org/officeDocument/2006/relationships/hyperlink" Target="https://www.jw.org/cmn-hans/%E5%87%BA%E7%89%88%E7%89%A9/%E5%9C%A3%E7%BB%8F/bi12/%E5%9C%A3%E7%BB%8F%E7%BB%8F%E5%8D%B7/%E9%A9%AC%E5%A4%AA%E7%A6%8F%E9%9F%B3/27/#v40027057-v40027060" TargetMode="External"/><Relationship Id="rId4" Type="http://schemas.openxmlformats.org/officeDocument/2006/relationships/hyperlink" Target="https://www.jw.org/cmn-hans/%E5%87%BA%E7%89%88%E7%89%A9/%E5%9C%A3%E7%BB%8F/bi12/%E5%9C%A3%E7%BB%8F%E7%BB%8F%E5%8D%B7/%E8%B7%AF%E5%8A%A0%E7%A6%8F%E9%9F%B3/3/#v42003023-v42003033" TargetMode="External"/><Relationship Id="rId9" Type="http://schemas.openxmlformats.org/officeDocument/2006/relationships/hyperlink" Target="https://www.jw.org/cmn-hans/%E5%87%BA%E7%89%88%E7%89%A9/%E5%9C%A3%E7%BB%8F/bi12/%E5%9C%A3%E7%BB%8F%E7%BB%8F%E5%8D%B7/%E9%A9%AC%E5%A4%AA%E7%A6%8F%E9%9F%B3/1/#v40001006-v40001017" TargetMode="External"/><Relationship Id="rId14" Type="http://schemas.openxmlformats.org/officeDocument/2006/relationships/hyperlink" Target="https://www.jw.org/cmn-hans/%E5%87%BA%E7%89%88%E7%89%A9/%E5%9C%A3%E7%BB%8F/bi12/%E5%9C%A3%E7%BB%8F%E7%BB%8F%E5%8D%B7/%E6%92%92%E8%BF%A6%E5%88%A9%E4%BA%9A%E4%B9%A6/9/#v38009009" TargetMode="External"/><Relationship Id="rId22" Type="http://schemas.openxmlformats.org/officeDocument/2006/relationships/hyperlink" Target="https://www.jw.org/cmn-hans/%E5%87%BA%E7%89%88%E7%89%A9/%E5%9C%A3%E7%BB%8F/bi12/%E5%9C%A3%E7%BB%8F%E7%BB%8F%E5%8D%B7/%E9%A9%AC%E5%A4%AA%E7%A6%8F%E9%9F%B3/27/#v40027011-v40027014" TargetMode="External"/><Relationship Id="rId27" Type="http://schemas.openxmlformats.org/officeDocument/2006/relationships/hyperlink" Target="https://www.jw.org/cmn-hans/%E5%87%BA%E7%89%88%E7%89%A9/%E5%9C%A3%E7%BB%8F/bi12/%E5%9C%A3%E7%BB%8F%E7%BB%8F%E5%8D%B7/%E8%AF%97%E7%AF%87/34/#v19034020" TargetMode="External"/><Relationship Id="rId30" Type="http://schemas.openxmlformats.org/officeDocument/2006/relationships/hyperlink" Target="https://www.jw.org/cmn-hans/%E5%87%BA%E7%89%88%E7%89%A9/%E5%9C%A3%E7%BB%8F/bi12/%E5%9C%A3%E7%BB%8F%E7%BB%8F%E5%8D%B7/%E4%BB%A5%E8%B5%9B%E4%BA%9A%E4%B9%A6/53/#v23053009" TargetMode="External"/><Relationship Id="rId35" Type="http://schemas.openxmlformats.org/officeDocument/2006/relationships/hyperlink" Target="https://www.jw.org/cmn-hans/%E5%87%BA%E7%89%88%E7%89%A9/%E5%9C%A3%E7%BB%8F/bi12/%E5%9C%A3%E7%BB%8F%E7%BB%8F%E5%8D%B7/%E8%AF%97%E7%AF%87/110/#v19110001" TargetMode="External"/><Relationship Id="rId8" Type="http://schemas.openxmlformats.org/officeDocument/2006/relationships/hyperlink" Target="https://www.jw.org/cmn-hans/%E5%87%BA%E7%89%88%E7%89%A9/%E5%9C%A3%E7%BB%8F/bi12/%E5%9C%A3%E7%BB%8F%E7%BB%8F%E5%8D%B7/%E9%A9%AC%E5%A4%AA%E7%A6%8F%E9%9F%B3/1/#v4000100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37433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068638"/>
            <a:ext cx="6400800" cy="2339975"/>
          </a:xfrm>
        </p:spPr>
        <p:txBody>
          <a:bodyPr/>
          <a:lstStyle/>
          <a:p>
            <a:pPr eaLnBrk="1" hangingPunct="1"/>
            <a:r>
              <a:rPr lang="zh-CN" altLang="en-US" sz="6000">
                <a:solidFill>
                  <a:srgbClr val="FF0000"/>
                </a:solidFill>
                <a:ea typeface="华文新魏" panose="02010800040101010101" pitchFamily="2" charset="-122"/>
              </a:rPr>
              <a:t>向人说话的神</a:t>
            </a:r>
            <a:endParaRPr lang="zh-CN" altLang="zh-CN" sz="6000">
              <a:solidFill>
                <a:srgbClr val="FF0000"/>
              </a:solidFill>
            </a:endParaRPr>
          </a:p>
        </p:txBody>
      </p:sp>
      <p:pic>
        <p:nvPicPr>
          <p:cNvPr id="205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13325"/>
            <a:ext cx="19875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9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126038"/>
            <a:ext cx="15621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74788"/>
            <a:ext cx="3800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627063" y="119063"/>
            <a:ext cx="1947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神的心意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51500" y="5961063"/>
            <a:ext cx="33226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向人说话的神</a:t>
            </a:r>
            <a:endParaRPr kumimoji="0" lang="zh-CN" altLang="zh-C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4937125" y="2279650"/>
            <a:ext cx="1841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71" name="矩形 1"/>
          <p:cNvSpPr>
            <a:spLocks noChangeArrowheads="1"/>
          </p:cNvSpPr>
          <p:nvPr/>
        </p:nvSpPr>
        <p:spPr bwMode="auto">
          <a:xfrm>
            <a:off x="434975" y="885825"/>
            <a:ext cx="40100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   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约翰福音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18)“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从来没有人见过神，只有在父神怀里的独生子耶稣基督将他表明出来。”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（路加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24:44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）耶稣对他们说：这就是我从前与你们同在之时所告诉你们的话说：摩西的律法、先知的书，和诗篇上所记的，凡指着我的话都必须应验。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約翰福音 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14:9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）‘’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人看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见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了我，就是看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见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了父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‘’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126038"/>
            <a:ext cx="15621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1"/>
          <p:cNvSpPr>
            <a:spLocks noChangeArrowheads="1"/>
          </p:cNvSpPr>
          <p:nvPr/>
        </p:nvSpPr>
        <p:spPr bwMode="auto">
          <a:xfrm>
            <a:off x="627063" y="119063"/>
            <a:ext cx="1947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神的心意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51500" y="5961063"/>
            <a:ext cx="33226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向人说话的神</a:t>
            </a:r>
            <a:endParaRPr kumimoji="0" lang="zh-CN" altLang="zh-C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4937125" y="2279650"/>
            <a:ext cx="1841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294" name="矩形 1"/>
          <p:cNvSpPr>
            <a:spLocks noChangeArrowheads="1"/>
          </p:cNvSpPr>
          <p:nvPr/>
        </p:nvSpPr>
        <p:spPr bwMode="auto">
          <a:xfrm>
            <a:off x="668338" y="1649413"/>
            <a:ext cx="75533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神是启示的神，是向人说话的神。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过去片段的，部分的，不整全的向众先知说话，现在是和盘托出，全方面的，整全的终极的说出来他的救赎计划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就是主基督耶稣。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神的儿子耶稣是救赎的终极呈现，超过一切众先知，基督教新教信仰更美好。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主就是那位救赎者，那位弥赛亚，那位造物主</a:t>
            </a:r>
          </a:p>
        </p:txBody>
      </p:sp>
    </p:spTree>
    <p:extLst>
      <p:ext uri="{BB962C8B-B14F-4D97-AF65-F5344CB8AC3E}">
        <p14:creationId xmlns:p14="http://schemas.microsoft.com/office/powerpoint/2010/main" val="92745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51500" y="5961063"/>
            <a:ext cx="33226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向人说话的神</a:t>
            </a:r>
            <a:endParaRPr kumimoji="0" lang="zh-CN" altLang="zh-C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4860925" y="95250"/>
            <a:ext cx="36179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与我何干</a:t>
            </a: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316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126038"/>
            <a:ext cx="15621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5184775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矩形 1"/>
          <p:cNvSpPr>
            <a:spLocks noChangeArrowheads="1"/>
          </p:cNvSpPr>
          <p:nvPr/>
        </p:nvSpPr>
        <p:spPr bwMode="auto">
          <a:xfrm>
            <a:off x="250825" y="252413"/>
            <a:ext cx="356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电影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重审基督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319" name="矩形 1"/>
          <p:cNvSpPr>
            <a:spLocks noChangeArrowheads="1"/>
          </p:cNvSpPr>
          <p:nvPr/>
        </p:nvSpPr>
        <p:spPr bwMode="auto">
          <a:xfrm>
            <a:off x="5595938" y="1495425"/>
            <a:ext cx="2513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李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史特博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Lee Strobel)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0" name="矩形 2"/>
          <p:cNvSpPr>
            <a:spLocks noChangeArrowheads="1"/>
          </p:cNvSpPr>
          <p:nvPr/>
        </p:nvSpPr>
        <p:spPr bwMode="auto">
          <a:xfrm>
            <a:off x="5435600" y="2155825"/>
            <a:ext cx="387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芝加哥论坛报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资深记者和主编，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顽固的无神论者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1" name="矩形 3"/>
          <p:cNvSpPr>
            <a:spLocks noChangeArrowheads="1"/>
          </p:cNvSpPr>
          <p:nvPr/>
        </p:nvSpPr>
        <p:spPr bwMode="auto">
          <a:xfrm>
            <a:off x="5603875" y="3103563"/>
            <a:ext cx="34178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两年内访查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13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位美国著名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圣经学者，从考苦学，心理学，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医学等多角度求证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耶稣是否是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上帝的儿子，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以及死里复活的真实可靠性，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于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1981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11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月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日悔改信主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0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126038"/>
            <a:ext cx="15621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627063" y="119063"/>
            <a:ext cx="1947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神的心意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51500" y="5961063"/>
            <a:ext cx="33226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向人说话的神</a:t>
            </a:r>
            <a:endParaRPr kumimoji="0" lang="zh-CN" altLang="zh-C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4860925" y="95250"/>
            <a:ext cx="36179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与我何干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342" name="矩形 1"/>
          <p:cNvSpPr>
            <a:spLocks noChangeArrowheads="1"/>
          </p:cNvSpPr>
          <p:nvPr/>
        </p:nvSpPr>
        <p:spPr bwMode="auto">
          <a:xfrm>
            <a:off x="622300" y="1527175"/>
            <a:ext cx="7766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神历时历代都在说话，以前说，现在说，从来没有沉默过！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信主的弟兄姐妹，你的信仰是否建立在神启示的话语上？真知道弥赛亚必须受害，而我们信的耶稣就是这位弥赛亚，超过一切众先知。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你是否在经历迫害，患难，迷茫，祷告未蒙垂听，以为神对你沉默了，仍然想神向你说更多话，殊不知神的心意在耶稣身上已经全然显明了吗？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126038"/>
            <a:ext cx="15621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4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24300" cy="4941888"/>
          </a:xfrm>
        </p:spPr>
      </p:pic>
      <p:pic>
        <p:nvPicPr>
          <p:cNvPr id="15365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463"/>
            <a:ext cx="521335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51500" y="5961063"/>
            <a:ext cx="33226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向人说话的神</a:t>
            </a:r>
            <a:endParaRPr kumimoji="0" lang="zh-CN" altLang="zh-C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755650" y="5243513"/>
            <a:ext cx="2908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人找神，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还是神找人？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7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627063" y="119063"/>
            <a:ext cx="1947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神的心意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51500" y="5961063"/>
            <a:ext cx="33226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向人说话的神</a:t>
            </a:r>
            <a:endParaRPr kumimoji="0" lang="zh-CN" altLang="zh-C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4860925" y="95250"/>
            <a:ext cx="36179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与我何干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365" name="矩形 1"/>
          <p:cNvSpPr>
            <a:spLocks noChangeArrowheads="1"/>
          </p:cNvSpPr>
          <p:nvPr/>
        </p:nvSpPr>
        <p:spPr bwMode="auto">
          <a:xfrm>
            <a:off x="1042988" y="2381250"/>
            <a:ext cx="6985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没有信主的朋友，耶稣是主，是救赎主，是造物主神的独生爱子，神救赎计划的全然体现，是神向人说话“我爱你，我愿意与你同在，我愿意回到我的身边”的具体表达，你相信并接受吗？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390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126038"/>
            <a:ext cx="15621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2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353050"/>
            <a:ext cx="16573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31750"/>
            <a:ext cx="4752976" cy="3455988"/>
          </a:xfrm>
        </p:spPr>
      </p:pic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4716463" y="49213"/>
            <a:ext cx="4392612" cy="3294062"/>
            <a:chOff x="4716463" y="49213"/>
            <a:chExt cx="4392612" cy="3294062"/>
          </a:xfrm>
        </p:grpSpPr>
        <p:pic>
          <p:nvPicPr>
            <p:cNvPr id="3078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49213"/>
              <a:ext cx="4392612" cy="329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5"/>
            <p:cNvSpPr txBox="1"/>
            <p:nvPr/>
          </p:nvSpPr>
          <p:spPr bwMode="auto">
            <a:xfrm>
              <a:off x="6372225" y="115888"/>
              <a:ext cx="647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上帝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56000"/>
            <a:ext cx="62642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0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365750"/>
            <a:ext cx="16573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268413"/>
            <a:ext cx="9123362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27088" y="1598613"/>
            <a:ext cx="7886700" cy="4351337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创世纪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18)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起初神创造天地。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19-20)“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神的事情，人所能知道的，原显明在人的心里；因为神已经给他们显明。自从造天地以来，神的永能和神性是明明可知的。虽是眼不能见，但借着所造之物，就可以晓得，叫人无可推诿。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1" name="矩形 1"/>
          <p:cNvSpPr>
            <a:spLocks noChangeArrowheads="1"/>
          </p:cNvSpPr>
          <p:nvPr/>
        </p:nvSpPr>
        <p:spPr bwMode="auto">
          <a:xfrm>
            <a:off x="604838" y="476250"/>
            <a:ext cx="330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有神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---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神的存在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2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5184775"/>
            <a:ext cx="163671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55576" y="112825"/>
          <a:ext cx="7848872" cy="434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本框 8"/>
          <p:cNvSpPr txBox="1"/>
          <p:nvPr/>
        </p:nvSpPr>
        <p:spPr bwMode="auto">
          <a:xfrm>
            <a:off x="2987675" y="7143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伊斯兰教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3184525" y="482600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犹太教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148138" y="3357563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印度教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2700338" y="3573463"/>
            <a:ext cx="116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佛教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846763" y="246063"/>
            <a:ext cx="93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5272088" y="1979613"/>
            <a:ext cx="1171575" cy="16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左箭头 15"/>
          <p:cNvSpPr/>
          <p:nvPr/>
        </p:nvSpPr>
        <p:spPr>
          <a:xfrm>
            <a:off x="5272088" y="2144713"/>
            <a:ext cx="1150937" cy="179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303213" y="4179888"/>
            <a:ext cx="77771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我已经相信有神，但如何确信这位神就是基督徒所谈的降世为人，死里复活的主耶稣呢？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51500" y="5961063"/>
            <a:ext cx="33226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向人说话的神</a:t>
            </a:r>
            <a:endParaRPr kumimoji="0" lang="zh-CN" altLang="zh-C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5187950"/>
            <a:ext cx="16732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使徒们所做的事</a:t>
            </a:r>
            <a:endParaRPr lang="en-GB" altLang="en-US" b="1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763" y="1204913"/>
            <a:ext cx="3843337" cy="4835525"/>
          </a:xfrm>
        </p:spPr>
        <p:txBody>
          <a:bodyPr/>
          <a:lstStyle/>
          <a:p>
            <a:pPr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）保罗照他素常的规矩进去，一连三个安息日，本着圣经与他们辩论，讲解陈明基督必须受害、从死里复活，又说，我所传与你们的这位耶稣，就是基督」</a:t>
            </a:r>
          </a:p>
          <a:p>
            <a:pPr>
              <a:defRPr/>
            </a:pPr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51500" y="5961063"/>
            <a:ext cx="33226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向人说话的神</a:t>
            </a:r>
            <a:endParaRPr kumimoji="0" lang="zh-CN" altLang="zh-C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15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7488"/>
            <a:ext cx="4427537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38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5187950"/>
            <a:ext cx="16732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592138" y="1377950"/>
            <a:ext cx="7886700" cy="1223963"/>
          </a:xfrm>
        </p:spPr>
        <p:txBody>
          <a:bodyPr/>
          <a:lstStyle/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（希伯来书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1:1-2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）神既在古时借着众先知多次多方地晓谕列祖，就在这末世借着他儿子晓谕我们；又早已立他为承受万有的，也曾借着他创造诸世界。</a:t>
            </a:r>
            <a:endParaRPr lang="en-GB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矩形 1"/>
          <p:cNvSpPr>
            <a:spLocks noChangeArrowheads="1"/>
          </p:cNvSpPr>
          <p:nvPr/>
        </p:nvSpPr>
        <p:spPr bwMode="auto">
          <a:xfrm>
            <a:off x="604838" y="476250"/>
            <a:ext cx="403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基督教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启示的宗教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924300" y="2786063"/>
            <a:ext cx="863600" cy="5048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古时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516688" y="2786063"/>
            <a:ext cx="863600" cy="5048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末世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924300" y="3470275"/>
            <a:ext cx="863600" cy="5048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列祖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924300" y="4127500"/>
            <a:ext cx="1008063" cy="5032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众先知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516688" y="3470275"/>
            <a:ext cx="863600" cy="5048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516688" y="4127500"/>
            <a:ext cx="1295400" cy="503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儿子耶稣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360363" y="2655888"/>
            <a:ext cx="249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晓喻的时间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339725" y="3354388"/>
            <a:ext cx="249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说话的对象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363538" y="4046538"/>
            <a:ext cx="249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说话的媒介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339725" y="4708525"/>
            <a:ext cx="249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说话的方式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924300" y="4795838"/>
            <a:ext cx="1223963" cy="5048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多次多方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502400" y="4783138"/>
            <a:ext cx="1454150" cy="5032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完全，终极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651500" y="5961063"/>
            <a:ext cx="33226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向人说话的神</a:t>
            </a:r>
            <a:endParaRPr kumimoji="0" lang="zh-CN" altLang="zh-C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187950"/>
            <a:ext cx="15605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内容占位符 1"/>
          <p:cNvSpPr>
            <a:spLocks noGrp="1"/>
          </p:cNvSpPr>
          <p:nvPr>
            <p:ph idx="1"/>
          </p:nvPr>
        </p:nvSpPr>
        <p:spPr>
          <a:xfrm>
            <a:off x="614363" y="1601788"/>
            <a:ext cx="7886700" cy="4351337"/>
          </a:xfrm>
        </p:spPr>
        <p:txBody>
          <a:bodyPr/>
          <a:lstStyle/>
          <a:p>
            <a:pPr eaLnBrk="1" hangingPunct="1"/>
            <a:r>
              <a:rPr lang="en-US" altLang="zh-TW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3:</a:t>
            </a:r>
            <a:r>
              <a:rPr lang="en-US" altLang="zh-TW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15)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晓喻亚当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基督出于他的后裔</a:t>
            </a:r>
            <a:endParaRPr lang="en-US" altLang="zh-TW" sz="2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22:</a:t>
            </a:r>
            <a:r>
              <a:rPr lang="en-US" altLang="zh-TW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18)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晓喻亚伯拉罕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万国因他的后裔得福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49:</a:t>
            </a:r>
            <a:r>
              <a:rPr lang="en-US" altLang="zh-TW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10)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晓喻雅各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基督出于犹大支派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TW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撒下</a:t>
            </a:r>
            <a:r>
              <a:rPr lang="en-US" altLang="zh-TW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7:16)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晓喻大卫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基督出自他的王室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7:</a:t>
            </a:r>
            <a:r>
              <a:rPr lang="en-US" altLang="zh-TW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14)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晓喻以赛亚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基督必为童女所生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弥迦书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en-US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晓喻弥迦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基督必生于伯利恒城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/>
            <a:endParaRPr lang="en-US" altLang="en-US" sz="2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/>
            <a:endParaRPr lang="en-US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604838" y="47625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神向列祖说话的内容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51500" y="5961063"/>
            <a:ext cx="33226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向人说话的神</a:t>
            </a:r>
            <a:endParaRPr kumimoji="0" lang="zh-CN" altLang="zh-C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6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87950"/>
            <a:ext cx="15621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827088" y="404813"/>
          <a:ext cx="7489824" cy="6180142"/>
        </p:xfrm>
        <a:graphic>
          <a:graphicData uri="http://schemas.openxmlformats.org/drawingml/2006/table">
            <a:tbl>
              <a:tblPr/>
              <a:tblGrid>
                <a:gridCol w="249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270">
                <a:tc gridSpan="3"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关于​弥赛亚​的​预言</a:t>
                      </a:r>
                    </a:p>
                  </a:txBody>
                  <a:tcPr marL="59958" marR="59958" marT="29975" marB="2997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</a:p>
                  </a:txBody>
                  <a:tcPr marL="62455" marR="62455" marT="62447" marB="62447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预言</a:t>
                      </a:r>
                    </a:p>
                  </a:txBody>
                  <a:tcPr marL="62455" marR="62455" marT="62447" marB="624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应验</a:t>
                      </a:r>
                    </a:p>
                  </a:txBody>
                  <a:tcPr marL="62455" marR="62455" marT="62447" marB="6244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生​于​犹大​部族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"/>
                        </a:rPr>
                        <a:t>创世记​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"/>
                        </a:rPr>
                        <a:t>49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"/>
                        </a:rPr>
                        <a:t>10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4"/>
                        </a:rPr>
                        <a:t>路加福音​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4"/>
                        </a:rPr>
                        <a:t>3</a:t>
                      </a:r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4"/>
                        </a:rPr>
                        <a:t>：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4"/>
                        </a:rPr>
                        <a:t>23-33</a:t>
                      </a:r>
                      <a:endParaRPr lang="zh-CN" altLang="en-US" sz="9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由​处女​所​生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5"/>
                        </a:rPr>
                        <a:t>以赛亚书​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5"/>
                        </a:rPr>
                        <a:t>7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5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5"/>
                        </a:rPr>
                        <a:t>14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6"/>
                        </a:rPr>
                        <a:t>马太福音​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6"/>
                        </a:rPr>
                        <a:t>1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6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6"/>
                        </a:rPr>
                        <a:t>18-25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是​大卫​王​的​后裔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7"/>
                        </a:rPr>
                        <a:t>以赛亚书​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7"/>
                        </a:rPr>
                        <a:t>9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7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7"/>
                        </a:rPr>
                        <a:t>7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8"/>
                        </a:rPr>
                        <a:t>马太福音​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8"/>
                        </a:rPr>
                        <a:t>1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8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8"/>
                        </a:rPr>
                        <a:t>1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8"/>
                        </a:rPr>
                        <a:t>，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9"/>
                        </a:rPr>
                        <a:t>6-17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耶和华​宣布​弥赛亚​是​他​的​儿子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0"/>
                        </a:rPr>
                        <a:t>诗篇​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0"/>
                        </a:rPr>
                        <a:t>2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0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0"/>
                        </a:rPr>
                        <a:t>7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1"/>
                        </a:rPr>
                        <a:t>马太福音​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1"/>
                        </a:rPr>
                        <a:t>3</a:t>
                      </a:r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1"/>
                        </a:rPr>
                        <a:t>：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1"/>
                        </a:rPr>
                        <a:t>17</a:t>
                      </a:r>
                      <a:endParaRPr lang="zh-CN" altLang="en-US" sz="9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许多​人​不​信从​他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2"/>
                        </a:rPr>
                        <a:t>以赛亚书​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2"/>
                        </a:rPr>
                        <a:t>53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2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2"/>
                        </a:rPr>
                        <a:t>1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3"/>
                        </a:rPr>
                        <a:t>约翰福音​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3"/>
                        </a:rPr>
                        <a:t>12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3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3"/>
                        </a:rPr>
                        <a:t>37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3"/>
                        </a:rPr>
                        <a:t>，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3"/>
                        </a:rPr>
                        <a:t>38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骑​驴​进入​耶路撒冷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4"/>
                        </a:rPr>
                        <a:t>撒迦利亚书​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4"/>
                        </a:rPr>
                        <a:t>9</a:t>
                      </a:r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4"/>
                        </a:rPr>
                        <a:t>：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4"/>
                        </a:rPr>
                        <a:t>9</a:t>
                      </a:r>
                      <a:endParaRPr lang="zh-CN" altLang="en-US" sz="9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5"/>
                        </a:rPr>
                        <a:t>马太福音​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5"/>
                        </a:rPr>
                        <a:t>21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5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5"/>
                        </a:rPr>
                        <a:t>1-9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被​亲密​共事​的​人​出卖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6"/>
                        </a:rPr>
                        <a:t>诗篇​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6"/>
                        </a:rPr>
                        <a:t>41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6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6"/>
                        </a:rPr>
                        <a:t>9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7"/>
                        </a:rPr>
                        <a:t>约翰福音​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7"/>
                        </a:rPr>
                        <a:t>13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7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7"/>
                        </a:rPr>
                        <a:t>18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7"/>
                        </a:rPr>
                        <a:t>，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8"/>
                        </a:rPr>
                        <a:t>21-30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有​人​为​</a:t>
                      </a:r>
                      <a:r>
                        <a:rPr lang="en-US" altLang="zh-CN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30​</a:t>
                      </a:r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块​银子​出卖​他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9"/>
                        </a:rPr>
                        <a:t>撒迦利亚书​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9"/>
                        </a:rPr>
                        <a:t>11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9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19"/>
                        </a:rPr>
                        <a:t>12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0"/>
                        </a:rPr>
                        <a:t>马太福音​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0"/>
                        </a:rPr>
                        <a:t>26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0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0"/>
                        </a:rPr>
                        <a:t>14-16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受​人​指控​却​沉默​不​语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1"/>
                        </a:rPr>
                        <a:t>以赛亚书​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1"/>
                        </a:rPr>
                        <a:t>53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1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1"/>
                        </a:rPr>
                        <a:t>7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2"/>
                        </a:rPr>
                        <a:t>马太福音​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2"/>
                        </a:rPr>
                        <a:t>27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2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2"/>
                        </a:rPr>
                        <a:t>11-14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别人​为​他​的​衣服​抽签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3"/>
                        </a:rPr>
                        <a:t>诗篇​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3"/>
                        </a:rPr>
                        <a:t>22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3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3"/>
                        </a:rPr>
                        <a:t>18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4"/>
                        </a:rPr>
                        <a:t>马太福音​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4"/>
                        </a:rPr>
                        <a:t>27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4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4"/>
                        </a:rPr>
                        <a:t>35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挂​在​柱​上​时​被​人​辱骂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5"/>
                        </a:rPr>
                        <a:t>诗篇​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5"/>
                        </a:rPr>
                        <a:t>22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5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5"/>
                        </a:rPr>
                        <a:t>7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5"/>
                        </a:rPr>
                        <a:t>，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5"/>
                        </a:rPr>
                        <a:t>8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6"/>
                        </a:rPr>
                        <a:t>马太福音​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6"/>
                        </a:rPr>
                        <a:t>27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6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6"/>
                        </a:rPr>
                        <a:t>39-43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一​根​骨头​也​不​折​断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7"/>
                        </a:rPr>
                        <a:t>诗篇​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7"/>
                        </a:rPr>
                        <a:t>34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7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7"/>
                        </a:rPr>
                        <a:t>20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8"/>
                        </a:rPr>
                        <a:t>约翰福音​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8"/>
                        </a:rPr>
                        <a:t>19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8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8"/>
                        </a:rPr>
                        <a:t>33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8"/>
                        </a:rPr>
                        <a:t>，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29"/>
                        </a:rPr>
                        <a:t>36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跟​富翁​同​葬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0"/>
                        </a:rPr>
                        <a:t>以赛亚书​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0"/>
                        </a:rPr>
                        <a:t>53</a:t>
                      </a:r>
                      <a:r>
                        <a:rPr lang="zh-CN" altLang="en-US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0"/>
                        </a:rPr>
                        <a:t>：</a:t>
                      </a:r>
                      <a:r>
                        <a:rPr lang="en-US" altLang="zh-CN" sz="900" b="1" u="none" strike="noStrike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0"/>
                        </a:rPr>
                        <a:t>9</a:t>
                      </a:r>
                      <a:endParaRPr lang="zh-CN" altLang="en-US" sz="9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1"/>
                        </a:rPr>
                        <a:t>马太福音​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1"/>
                        </a:rPr>
                        <a:t>27</a:t>
                      </a:r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1"/>
                        </a:rPr>
                        <a:t>：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1"/>
                        </a:rPr>
                        <a:t>57-60</a:t>
                      </a:r>
                      <a:endParaRPr lang="zh-CN" altLang="en-US" sz="9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朽坏​之前​复活​过来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2"/>
                        </a:rPr>
                        <a:t>诗篇​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2"/>
                        </a:rPr>
                        <a:t>16</a:t>
                      </a:r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2"/>
                        </a:rPr>
                        <a:t>：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2"/>
                        </a:rPr>
                        <a:t>10</a:t>
                      </a:r>
                      <a:endParaRPr lang="zh-CN" altLang="en-US" sz="9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3"/>
                        </a:rPr>
                        <a:t>使徒行传​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3"/>
                        </a:rPr>
                        <a:t>2</a:t>
                      </a:r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3"/>
                        </a:rPr>
                        <a:t>：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3"/>
                        </a:rPr>
                        <a:t>24</a:t>
                      </a:r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3"/>
                        </a:rPr>
                        <a:t>，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4"/>
                        </a:rPr>
                        <a:t>27</a:t>
                      </a:r>
                      <a:endParaRPr lang="zh-CN" altLang="en-US" sz="9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在​上帝​的​右边​得享​尊荣</a:t>
                      </a: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5"/>
                        </a:rPr>
                        <a:t>诗篇​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5"/>
                        </a:rPr>
                        <a:t>110</a:t>
                      </a:r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5"/>
                        </a:rPr>
                        <a:t>：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5"/>
                        </a:rPr>
                        <a:t>1</a:t>
                      </a:r>
                      <a:endParaRPr lang="zh-CN" altLang="en-US" sz="9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6"/>
                        </a:rPr>
                        <a:t>使徒行传​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6"/>
                        </a:rPr>
                        <a:t>7</a:t>
                      </a:r>
                      <a:r>
                        <a:rPr lang="zh-CN" altLang="en-US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6"/>
                        </a:rPr>
                        <a:t>：</a:t>
                      </a:r>
                      <a:r>
                        <a:rPr lang="en-US" altLang="zh-CN" sz="900" b="1" u="none" strike="noStrike" dirty="0">
                          <a:solidFill>
                            <a:srgbClr val="6F639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hlinkClick r:id="rId36"/>
                        </a:rPr>
                        <a:t>56</a:t>
                      </a:r>
                      <a:endParaRPr lang="zh-CN" altLang="en-US" sz="9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455" marR="62455" marT="62447" marB="624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827088" y="765175"/>
            <a:ext cx="7489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8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164138"/>
            <a:ext cx="15621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3881438"/>
            <a:ext cx="42640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标题 1"/>
          <p:cNvSpPr>
            <a:spLocks noGrp="1"/>
          </p:cNvSpPr>
          <p:nvPr>
            <p:ph type="title"/>
          </p:nvPr>
        </p:nvSpPr>
        <p:spPr>
          <a:xfrm>
            <a:off x="611188" y="0"/>
            <a:ext cx="7886700" cy="1325563"/>
          </a:xfrm>
        </p:spPr>
        <p:txBody>
          <a:bodyPr/>
          <a:lstStyle/>
          <a:p>
            <a:r>
              <a:rPr lang="zh-CN" altLang="en-US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耶稣是圣经中弥赛亚预言的应验</a:t>
            </a:r>
            <a:endParaRPr lang="en-GB" altLang="en-US" b="1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5" name="内容占位符 2"/>
          <p:cNvSpPr>
            <a:spLocks noGrp="1"/>
          </p:cNvSpPr>
          <p:nvPr>
            <p:ph idx="1"/>
          </p:nvPr>
        </p:nvSpPr>
        <p:spPr>
          <a:xfrm>
            <a:off x="638175" y="812800"/>
            <a:ext cx="7886700" cy="4351338"/>
          </a:xfrm>
        </p:spPr>
        <p:txBody>
          <a:bodyPr/>
          <a:lstStyle/>
          <a:p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圣经分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66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卷书，旧约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卷，新约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卷，历经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1600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年左右，由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位作者完成。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全本圣经一共有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1817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个预言，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96.2%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的预言已经完全应验，剩下的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3.8%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正在应验中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关于弥赛亚的预言有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333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个，几乎完全应验在了耶稣身上。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梅尔道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(Federich Meldau)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指出只要简单的五个资料，我们就可以在世界上将近六十亿的人口里将一个人指认出来；但是对于基督，我们却有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333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个资料。</a:t>
            </a:r>
          </a:p>
          <a:p>
            <a:endParaRPr lang="en-GB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892452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0" indent="0" eaLnBrk="1" hangingPunct="1">
          <a:buFontTx/>
          <a:buNone/>
          <a:defRPr sz="3600" kern="0" dirty="0" smtClean="0">
            <a:solidFill>
              <a:srgbClr val="FF0000"/>
            </a:solidFill>
            <a:ea typeface="华文新魏" panose="0201080004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</TotalTime>
  <Words>1703</Words>
  <Application>Microsoft Office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华文新魏</vt:lpstr>
      <vt:lpstr>宋体</vt:lpstr>
      <vt:lpstr>微软雅黑</vt:lpstr>
      <vt:lpstr>Arial</vt:lpstr>
      <vt:lpstr>Calibri</vt:lpstr>
      <vt:lpstr>Calibri Light</vt:lpstr>
      <vt:lpstr>Tahoma</vt:lpstr>
      <vt:lpstr>3_Office 主题</vt:lpstr>
      <vt:lpstr>PowerPoint Presentation</vt:lpstr>
      <vt:lpstr>PowerPoint Presentation</vt:lpstr>
      <vt:lpstr>PowerPoint Presentation</vt:lpstr>
      <vt:lpstr>PowerPoint Presentation</vt:lpstr>
      <vt:lpstr>使徒们所做的事</vt:lpstr>
      <vt:lpstr>PowerPoint Presentation</vt:lpstr>
      <vt:lpstr>PowerPoint Presentation</vt:lpstr>
      <vt:lpstr>PowerPoint Presentation</vt:lpstr>
      <vt:lpstr>耶稣是圣经中弥赛亚预言的应验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toshiba</dc:creator>
  <cp:lastModifiedBy>Frank Cao</cp:lastModifiedBy>
  <cp:revision>181</cp:revision>
  <dcterms:created xsi:type="dcterms:W3CDTF">2014-03-11T14:51:12Z</dcterms:created>
  <dcterms:modified xsi:type="dcterms:W3CDTF">2017-11-26T12:26:52Z</dcterms:modified>
</cp:coreProperties>
</file>